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Onderhoudswerken zwembad 2016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Periode april - mei</a:t>
            </a:r>
          </a:p>
        </p:txBody>
      </p:sp>
    </p:spTree>
    <p:extLst>
      <p:ext uri="{BB962C8B-B14F-4D97-AF65-F5344CB8AC3E}">
        <p14:creationId xmlns:p14="http://schemas.microsoft.com/office/powerpoint/2010/main" val="217401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Waarom?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Problemen met tegels</a:t>
            </a:r>
          </a:p>
          <a:p>
            <a:r>
              <a:rPr lang="nl-BE" dirty="0" smtClean="0"/>
              <a:t>Loskomen van voegsel bij laten leeglopen voor grote kuis</a:t>
            </a:r>
          </a:p>
          <a:p>
            <a:r>
              <a:rPr lang="nl-BE" dirty="0" smtClean="0"/>
              <a:t>Muurtje aan startblokzijde onvoldoende stevig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407003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Wanneer?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Aanvang werken op maandag 4 april</a:t>
            </a:r>
          </a:p>
          <a:p>
            <a:endParaRPr lang="nl-BE" dirty="0"/>
          </a:p>
          <a:p>
            <a:r>
              <a:rPr lang="nl-BE" dirty="0" smtClean="0"/>
              <a:t>Heropening voorzien op maandag 30 mei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42957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Trainingen in deze periode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dirty="0" smtClean="0"/>
              <a:t>Zaterdag in </a:t>
            </a:r>
            <a:r>
              <a:rPr lang="nl-BE" dirty="0" err="1" smtClean="0"/>
              <a:t>Wezenberg</a:t>
            </a:r>
            <a:r>
              <a:rPr lang="nl-BE" dirty="0" smtClean="0"/>
              <a:t> (25m)</a:t>
            </a:r>
          </a:p>
          <a:p>
            <a:r>
              <a:rPr lang="nl-BE" dirty="0" smtClean="0"/>
              <a:t>Zondag in </a:t>
            </a:r>
            <a:r>
              <a:rPr lang="nl-BE" dirty="0" err="1" smtClean="0"/>
              <a:t>Wezenberg</a:t>
            </a:r>
            <a:r>
              <a:rPr lang="nl-BE" dirty="0" smtClean="0"/>
              <a:t> (50m)</a:t>
            </a:r>
          </a:p>
          <a:p>
            <a:endParaRPr lang="nl-BE" dirty="0" smtClean="0"/>
          </a:p>
          <a:p>
            <a:r>
              <a:rPr lang="nl-BE" dirty="0" smtClean="0"/>
              <a:t>Doorheen de week aanvragen ingediend in volgende zwembaden</a:t>
            </a:r>
          </a:p>
          <a:p>
            <a:pPr lvl="1"/>
            <a:r>
              <a:rPr lang="nl-BE" dirty="0" smtClean="0"/>
              <a:t>Lier</a:t>
            </a:r>
          </a:p>
          <a:p>
            <a:pPr lvl="1"/>
            <a:r>
              <a:rPr lang="nl-BE" dirty="0" smtClean="0"/>
              <a:t>Herentals</a:t>
            </a:r>
          </a:p>
          <a:p>
            <a:pPr lvl="1"/>
            <a:r>
              <a:rPr lang="nl-BE" dirty="0" smtClean="0"/>
              <a:t>Westerlo</a:t>
            </a:r>
          </a:p>
          <a:p>
            <a:pPr lvl="1"/>
            <a:r>
              <a:rPr lang="nl-BE" dirty="0" smtClean="0"/>
              <a:t>Heist op den Berg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715837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Doel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Iedereen minstens 4 zwemtrainingen per week</a:t>
            </a:r>
          </a:p>
          <a:p>
            <a:r>
              <a:rPr lang="nl-BE" dirty="0" smtClean="0"/>
              <a:t>Minstens 1 rustdag (trainen tijdens weekend)</a:t>
            </a:r>
          </a:p>
          <a:p>
            <a:r>
              <a:rPr lang="nl-BE" dirty="0" smtClean="0"/>
              <a:t>Indien slechts 4 </a:t>
            </a:r>
            <a:r>
              <a:rPr lang="nl-BE" dirty="0" smtClean="0"/>
              <a:t>zwemtrainingen of minder</a:t>
            </a:r>
            <a:endParaRPr lang="nl-BE" dirty="0" smtClean="0"/>
          </a:p>
          <a:p>
            <a:pPr lvl="1"/>
            <a:r>
              <a:rPr lang="nl-BE" dirty="0" smtClean="0"/>
              <a:t>Optie ochtendtrainingen bekijken</a:t>
            </a:r>
          </a:p>
          <a:p>
            <a:pPr lvl="1"/>
            <a:r>
              <a:rPr lang="nl-BE" dirty="0" smtClean="0"/>
              <a:t>Optie extra </a:t>
            </a:r>
            <a:r>
              <a:rPr lang="nl-BE" dirty="0" smtClean="0"/>
              <a:t>conditietraining</a:t>
            </a:r>
          </a:p>
          <a:p>
            <a:pPr lvl="1"/>
            <a:r>
              <a:rPr lang="nl-BE" dirty="0" smtClean="0"/>
              <a:t>Zelfstandig trainen met schema’s</a:t>
            </a:r>
            <a:endParaRPr lang="nl-BE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29588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Geduld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1413" y="2249487"/>
            <a:ext cx="9905999" cy="3541714"/>
          </a:xfrm>
        </p:spPr>
        <p:txBody>
          <a:bodyPr/>
          <a:lstStyle/>
          <a:p>
            <a:r>
              <a:rPr lang="nl-BE" dirty="0" smtClean="0"/>
              <a:t>Een inspanning vereist van iedereen</a:t>
            </a:r>
            <a:endParaRPr lang="nl-BE" dirty="0"/>
          </a:p>
          <a:p>
            <a:endParaRPr lang="nl-BE" dirty="0"/>
          </a:p>
          <a:p>
            <a:r>
              <a:rPr lang="nl-BE" dirty="0" smtClean="0"/>
              <a:t>Maar: Nodig en…</a:t>
            </a:r>
          </a:p>
          <a:p>
            <a:endParaRPr lang="nl-BE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437" y="4020343"/>
            <a:ext cx="2232405" cy="1683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4732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367</TotalTime>
  <Words>113</Words>
  <Application>Microsoft Office PowerPoint</Application>
  <PresentationFormat>Breedbeeld</PresentationFormat>
  <Paragraphs>30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Tw Cen MT</vt:lpstr>
      <vt:lpstr>Circuit</vt:lpstr>
      <vt:lpstr>Onderhoudswerken zwembad 2016</vt:lpstr>
      <vt:lpstr>Waarom?</vt:lpstr>
      <vt:lpstr>Wanneer?</vt:lpstr>
      <vt:lpstr>Trainingen in deze periode</vt:lpstr>
      <vt:lpstr>Doel</vt:lpstr>
      <vt:lpstr>Geduld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Stijn Auwers</dc:creator>
  <cp:lastModifiedBy>Stijn Auwers</cp:lastModifiedBy>
  <cp:revision>4</cp:revision>
  <dcterms:created xsi:type="dcterms:W3CDTF">2015-12-30T20:31:51Z</dcterms:created>
  <dcterms:modified xsi:type="dcterms:W3CDTF">2016-01-09T22:46:47Z</dcterms:modified>
</cp:coreProperties>
</file>