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74" r:id="rId5"/>
    <p:sldId id="259" r:id="rId6"/>
    <p:sldId id="262" r:id="rId7"/>
    <p:sldId id="273" r:id="rId8"/>
    <p:sldId id="267" r:id="rId9"/>
    <p:sldId id="268" r:id="rId10"/>
    <p:sldId id="271" r:id="rId11"/>
    <p:sldId id="269" r:id="rId12"/>
    <p:sldId id="270" r:id="rId13"/>
    <p:sldId id="27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5E81E-EC50-4065-9EF6-27EF765BC730}" type="datetimeFigureOut">
              <a:rPr lang="nl-BE" smtClean="0"/>
              <a:t>9/01/2016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D3455-A313-498C-9344-FEDF8C80D8E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319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Eventueel doel of ambitie vermelden, A-stroom meedraaien op Belgische, maar ook</a:t>
            </a:r>
            <a:r>
              <a:rPr lang="nl-BE" baseline="0" dirty="0" smtClean="0"/>
              <a:t> voor B-stroom kan dit. Talent is in beide groepen belangrijke factor.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D3455-A313-498C-9344-FEDF8C80D8E9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54830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Herstructurering competitie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Januari 2016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16121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Resultaat van veel denkwerk met oog op zoveel mogelijk WINST</a:t>
            </a:r>
            <a:br>
              <a:rPr lang="nl-BE" dirty="0" smtClean="0"/>
            </a:br>
            <a:endParaRPr lang="nl-BE" dirty="0" smtClean="0"/>
          </a:p>
          <a:p>
            <a:r>
              <a:rPr lang="nl-BE" dirty="0" smtClean="0"/>
              <a:t>Maar, voor iedereen goed doen is onmogelijk</a:t>
            </a:r>
            <a:br>
              <a:rPr lang="nl-BE" dirty="0" smtClean="0"/>
            </a:br>
            <a:endParaRPr lang="nl-BE" dirty="0" smtClean="0"/>
          </a:p>
          <a:p>
            <a:r>
              <a:rPr lang="nl-BE" dirty="0" smtClean="0"/>
              <a:t>Vergelijking met een spel…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62160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396248" cy="3328121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1887739" y="1824037"/>
            <a:ext cx="15392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24/7</a:t>
            </a:r>
            <a:endParaRPr lang="nl-N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827" y="3116688"/>
            <a:ext cx="4812406" cy="3347405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8130377" y="742798"/>
            <a:ext cx="286007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Training</a:t>
            </a:r>
          </a:p>
          <a:p>
            <a:pPr algn="ctr"/>
            <a:r>
              <a:rPr lang="nl-NL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 18-20</a:t>
            </a:r>
            <a:endParaRPr lang="nl-NL" sz="5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nl-NL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 18-20</a:t>
            </a:r>
          </a:p>
        </p:txBody>
      </p:sp>
    </p:spTree>
    <p:extLst>
      <p:ext uri="{BB962C8B-B14F-4D97-AF65-F5344CB8AC3E}">
        <p14:creationId xmlns:p14="http://schemas.microsoft.com/office/powerpoint/2010/main" val="3989089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95" y="154479"/>
            <a:ext cx="5547508" cy="3308378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363895" y="262772"/>
            <a:ext cx="5046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 training gemist</a:t>
            </a:r>
            <a:endParaRPr lang="nl-N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185" y="2430619"/>
            <a:ext cx="5657850" cy="3619500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6126185" y="4512799"/>
            <a:ext cx="57458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 trainingen gemist</a:t>
            </a:r>
            <a:endParaRPr lang="nl-N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3985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Vragen of opmerkingen?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962" y="2097088"/>
            <a:ext cx="32194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9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Waarom?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Groot aantal competitiezwemmers halen minima niet</a:t>
            </a:r>
          </a:p>
          <a:p>
            <a:r>
              <a:rPr lang="nl-BE" dirty="0" smtClean="0"/>
              <a:t>Aanbod competitiezwemmen met minder eisen verbeteren / upgraden</a:t>
            </a:r>
            <a:br>
              <a:rPr lang="nl-BE" dirty="0" smtClean="0"/>
            </a:br>
            <a:endParaRPr lang="nl-BE" dirty="0" smtClean="0"/>
          </a:p>
          <a:p>
            <a:r>
              <a:rPr lang="nl-BE" dirty="0" smtClean="0"/>
              <a:t>Oudere zwemmers met veel trainingsuren kunnen weinig doortrainen</a:t>
            </a:r>
          </a:p>
          <a:p>
            <a:r>
              <a:rPr lang="nl-BE" dirty="0" smtClean="0"/>
              <a:t>Trainingsuren voorzien met kleinere bezetting</a:t>
            </a:r>
            <a:br>
              <a:rPr lang="nl-BE" dirty="0" smtClean="0"/>
            </a:br>
            <a:endParaRPr lang="nl-BE" dirty="0" smtClean="0"/>
          </a:p>
          <a:p>
            <a:pPr marL="0" indent="0">
              <a:buNone/>
            </a:pPr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09249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Oplossing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A-stroom: Zwemmers die naast school hoofdzakelijk bezig zijn met zwemmen.</a:t>
            </a:r>
            <a:br>
              <a:rPr lang="nl-BE" dirty="0" smtClean="0"/>
            </a:br>
            <a:endParaRPr lang="nl-BE" dirty="0" smtClean="0"/>
          </a:p>
          <a:p>
            <a:r>
              <a:rPr lang="nl-BE" dirty="0" smtClean="0"/>
              <a:t>B-stroom: Zwemmers die graag zwemmen en op niveau, maar naast school en zwemmen nog voldoende tijd wensen voor andere interesses.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65964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Voorstel indeling zwemmers</a:t>
            </a:r>
            <a:endParaRPr lang="nl-BE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8720837"/>
              </p:ext>
            </p:extLst>
          </p:nvPr>
        </p:nvGraphicFramePr>
        <p:xfrm>
          <a:off x="1141413" y="2249488"/>
          <a:ext cx="9906000" cy="4028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76500"/>
                <a:gridCol w="2476500"/>
                <a:gridCol w="2476500"/>
                <a:gridCol w="2476500"/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A+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A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B+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B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Saar</a:t>
                      </a:r>
                    </a:p>
                    <a:p>
                      <a:r>
                        <a:rPr lang="nl-BE" dirty="0" smtClean="0"/>
                        <a:t>Sien</a:t>
                      </a:r>
                    </a:p>
                    <a:p>
                      <a:r>
                        <a:rPr lang="nl-BE" dirty="0" smtClean="0"/>
                        <a:t>Ruben</a:t>
                      </a:r>
                    </a:p>
                    <a:p>
                      <a:endParaRPr lang="nl-BE" dirty="0" smtClean="0"/>
                    </a:p>
                    <a:p>
                      <a:r>
                        <a:rPr lang="nl-BE" dirty="0" smtClean="0"/>
                        <a:t>Thomas (TSS)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Hannes</a:t>
                      </a:r>
                    </a:p>
                    <a:p>
                      <a:r>
                        <a:rPr lang="nl-BE" dirty="0" smtClean="0"/>
                        <a:t>Jolien</a:t>
                      </a:r>
                      <a:r>
                        <a:rPr lang="nl-BE" baseline="0" dirty="0" smtClean="0"/>
                        <a:t> </a:t>
                      </a:r>
                      <a:r>
                        <a:rPr lang="nl-BE" baseline="0" dirty="0" err="1" smtClean="0"/>
                        <a:t>Diels</a:t>
                      </a:r>
                      <a:endParaRPr lang="nl-BE" baseline="0" dirty="0" smtClean="0"/>
                    </a:p>
                    <a:p>
                      <a:r>
                        <a:rPr lang="nl-BE" baseline="0" dirty="0" smtClean="0"/>
                        <a:t>Lore</a:t>
                      </a:r>
                    </a:p>
                    <a:p>
                      <a:r>
                        <a:rPr lang="nl-BE" baseline="0" dirty="0" smtClean="0"/>
                        <a:t>Marie Van Baelen</a:t>
                      </a:r>
                    </a:p>
                    <a:p>
                      <a:r>
                        <a:rPr lang="nl-BE" baseline="0" dirty="0" err="1" smtClean="0"/>
                        <a:t>Rhune</a:t>
                      </a:r>
                      <a:r>
                        <a:rPr lang="nl-BE" baseline="0" dirty="0" smtClean="0"/>
                        <a:t> Michiels </a:t>
                      </a:r>
                    </a:p>
                    <a:p>
                      <a:r>
                        <a:rPr lang="nl-BE" baseline="0" dirty="0" smtClean="0"/>
                        <a:t>Roel</a:t>
                      </a:r>
                    </a:p>
                    <a:p>
                      <a:r>
                        <a:rPr lang="nl-BE" baseline="0" dirty="0" err="1" smtClean="0"/>
                        <a:t>Rowen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Ben</a:t>
                      </a:r>
                    </a:p>
                    <a:p>
                      <a:r>
                        <a:rPr lang="nl-BE" dirty="0" smtClean="0"/>
                        <a:t>Bram</a:t>
                      </a:r>
                    </a:p>
                    <a:p>
                      <a:r>
                        <a:rPr lang="nl-BE" dirty="0" smtClean="0"/>
                        <a:t>Jules</a:t>
                      </a:r>
                    </a:p>
                    <a:p>
                      <a:r>
                        <a:rPr lang="nl-BE" dirty="0" smtClean="0"/>
                        <a:t>Kaat</a:t>
                      </a:r>
                    </a:p>
                    <a:p>
                      <a:r>
                        <a:rPr lang="nl-BE" dirty="0" smtClean="0"/>
                        <a:t>Karen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smtClean="0"/>
                        <a:t>Lien</a:t>
                      </a:r>
                    </a:p>
                    <a:p>
                      <a:r>
                        <a:rPr lang="nl-BE" dirty="0" smtClean="0"/>
                        <a:t>Mike</a:t>
                      </a:r>
                    </a:p>
                    <a:p>
                      <a:r>
                        <a:rPr lang="nl-BE" dirty="0" smtClean="0"/>
                        <a:t>Rania</a:t>
                      </a:r>
                    </a:p>
                    <a:p>
                      <a:r>
                        <a:rPr lang="nl-BE" dirty="0" smtClean="0"/>
                        <a:t>Robin</a:t>
                      </a:r>
                    </a:p>
                    <a:p>
                      <a:r>
                        <a:rPr lang="nl-BE" dirty="0" smtClean="0"/>
                        <a:t>Sam</a:t>
                      </a:r>
                    </a:p>
                    <a:p>
                      <a:r>
                        <a:rPr lang="nl-BE" dirty="0" smtClean="0"/>
                        <a:t>Wannes</a:t>
                      </a:r>
                    </a:p>
                    <a:p>
                      <a:r>
                        <a:rPr lang="nl-BE" dirty="0" smtClean="0"/>
                        <a:t>Quinten</a:t>
                      </a:r>
                    </a:p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Julie</a:t>
                      </a:r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5836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1412" y="221441"/>
            <a:ext cx="9905998" cy="1478570"/>
          </a:xfrm>
        </p:spPr>
        <p:txBody>
          <a:bodyPr/>
          <a:lstStyle/>
          <a:p>
            <a:r>
              <a:rPr lang="nl-BE" dirty="0" smtClean="0"/>
              <a:t>Kadetten en ouder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1412" y="1700011"/>
            <a:ext cx="9905999" cy="4091190"/>
          </a:xfrm>
        </p:spPr>
        <p:txBody>
          <a:bodyPr>
            <a:normAutofit fontScale="85000" lnSpcReduction="20000"/>
          </a:bodyPr>
          <a:lstStyle/>
          <a:p>
            <a:r>
              <a:rPr lang="nl-BE" dirty="0" smtClean="0"/>
              <a:t>A</a:t>
            </a:r>
            <a:r>
              <a:rPr lang="nl-BE" baseline="30000" dirty="0" smtClean="0"/>
              <a:t>+</a:t>
            </a:r>
            <a:r>
              <a:rPr lang="nl-BE" dirty="0" smtClean="0"/>
              <a:t>-groep:</a:t>
            </a:r>
          </a:p>
          <a:p>
            <a:pPr lvl="1"/>
            <a:r>
              <a:rPr lang="nl-BE" dirty="0" smtClean="0"/>
              <a:t>Individueel traject, filosofie 7/7 </a:t>
            </a:r>
          </a:p>
          <a:p>
            <a:r>
              <a:rPr lang="nl-BE" dirty="0" smtClean="0"/>
              <a:t>A-groep: </a:t>
            </a:r>
          </a:p>
          <a:p>
            <a:pPr lvl="1"/>
            <a:r>
              <a:rPr lang="nl-BE" dirty="0" smtClean="0"/>
              <a:t>7 zwemtrainingen per week (13,5u), 1 conditietraining</a:t>
            </a:r>
          </a:p>
          <a:p>
            <a:pPr lvl="1"/>
            <a:r>
              <a:rPr lang="nl-BE" dirty="0" smtClean="0"/>
              <a:t>3 trainingen per twee weken mogen gemist worden</a:t>
            </a:r>
          </a:p>
          <a:p>
            <a:r>
              <a:rPr lang="nl-BE" dirty="0" smtClean="0"/>
              <a:t>B</a:t>
            </a:r>
            <a:r>
              <a:rPr lang="nl-BE" baseline="30000" dirty="0" smtClean="0"/>
              <a:t>+</a:t>
            </a:r>
            <a:r>
              <a:rPr lang="nl-BE" dirty="0" smtClean="0"/>
              <a:t>-</a:t>
            </a:r>
            <a:r>
              <a:rPr lang="nl-BE" dirty="0"/>
              <a:t>groep</a:t>
            </a:r>
            <a:r>
              <a:rPr lang="nl-BE" dirty="0" smtClean="0"/>
              <a:t>:</a:t>
            </a:r>
          </a:p>
          <a:p>
            <a:pPr lvl="1"/>
            <a:r>
              <a:rPr lang="nl-BE" dirty="0" smtClean="0"/>
              <a:t>7 zwemtrainingen per week (9,5u), 1 conditietraining</a:t>
            </a:r>
          </a:p>
          <a:p>
            <a:pPr lvl="1"/>
            <a:r>
              <a:rPr lang="nl-BE" dirty="0" smtClean="0"/>
              <a:t>2 trainingen per week mogen gemist worden</a:t>
            </a:r>
          </a:p>
          <a:p>
            <a:r>
              <a:rPr lang="nl-BE" dirty="0" smtClean="0"/>
              <a:t>B-groep:</a:t>
            </a:r>
          </a:p>
          <a:p>
            <a:pPr lvl="1"/>
            <a:r>
              <a:rPr lang="nl-BE" dirty="0" smtClean="0"/>
              <a:t>4 zwemtrainingen per week (5u), 1 conditietraining</a:t>
            </a:r>
          </a:p>
          <a:p>
            <a:pPr lvl="1"/>
            <a:r>
              <a:rPr lang="nl-BE" dirty="0" smtClean="0"/>
              <a:t>1 training per week mag gemist worden</a:t>
            </a: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64513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Conditietraining en </a:t>
            </a:r>
            <a:r>
              <a:rPr lang="nl-BE" dirty="0" err="1" smtClean="0"/>
              <a:t>stretching</a:t>
            </a:r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1412" y="1841679"/>
            <a:ext cx="9905999" cy="3949522"/>
          </a:xfrm>
        </p:spPr>
        <p:txBody>
          <a:bodyPr>
            <a:normAutofit/>
          </a:bodyPr>
          <a:lstStyle/>
          <a:p>
            <a:r>
              <a:rPr lang="nl-BE" dirty="0" smtClean="0"/>
              <a:t>Dankzij hervorming en spreiding kan dit voor iedereen!</a:t>
            </a:r>
          </a:p>
          <a:p>
            <a:r>
              <a:rPr lang="nl-BE" dirty="0" smtClean="0"/>
              <a:t>Conditietraining</a:t>
            </a:r>
          </a:p>
          <a:p>
            <a:pPr lvl="1"/>
            <a:r>
              <a:rPr lang="nl-BE" dirty="0" smtClean="0"/>
              <a:t>Kadetten en ouder op nieuwe locatie op vrijdag in twee groepen A/B</a:t>
            </a:r>
          </a:p>
          <a:p>
            <a:pPr lvl="1"/>
            <a:r>
              <a:rPr lang="nl-BE" dirty="0" smtClean="0"/>
              <a:t>Miniemen nog steeds op zaterdag in kelder, maar deze is dan enkel voor onze miniemen</a:t>
            </a:r>
          </a:p>
          <a:p>
            <a:pPr lvl="1"/>
            <a:r>
              <a:rPr lang="nl-BE" dirty="0" smtClean="0"/>
              <a:t>Benjamins niets veranderd</a:t>
            </a:r>
          </a:p>
          <a:p>
            <a:r>
              <a:rPr lang="nl-BE" dirty="0" err="1" smtClean="0"/>
              <a:t>Stretching</a:t>
            </a:r>
            <a:endParaRPr lang="nl-BE" dirty="0" smtClean="0"/>
          </a:p>
          <a:p>
            <a:pPr lvl="1"/>
            <a:r>
              <a:rPr lang="nl-BE" dirty="0" smtClean="0"/>
              <a:t>Doel elke groep minstens 1 geleide </a:t>
            </a:r>
            <a:r>
              <a:rPr lang="nl-BE" dirty="0" err="1" smtClean="0"/>
              <a:t>stretching</a:t>
            </a:r>
            <a:r>
              <a:rPr lang="nl-BE" dirty="0" smtClean="0"/>
              <a:t> per week</a:t>
            </a:r>
          </a:p>
          <a:p>
            <a:pPr lvl="1"/>
            <a:r>
              <a:rPr lang="nl-BE" dirty="0" smtClean="0"/>
              <a:t>Schema nog uit te werken</a:t>
            </a:r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7655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1412" y="234320"/>
            <a:ext cx="9905998" cy="1478570"/>
          </a:xfrm>
        </p:spPr>
        <p:txBody>
          <a:bodyPr/>
          <a:lstStyle/>
          <a:p>
            <a:r>
              <a:rPr lang="nl-BE" dirty="0" err="1" smtClean="0"/>
              <a:t>Trainingschema</a:t>
            </a:r>
            <a:r>
              <a:rPr lang="nl-BE" dirty="0" smtClean="0"/>
              <a:t> Kadetten B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1412" y="1545466"/>
            <a:ext cx="9905999" cy="4662152"/>
          </a:xfrm>
        </p:spPr>
        <p:txBody>
          <a:bodyPr>
            <a:normAutofit/>
          </a:bodyPr>
          <a:lstStyle/>
          <a:p>
            <a:r>
              <a:rPr lang="nl-BE" dirty="0" smtClean="0"/>
              <a:t>Maandag 17u-18u</a:t>
            </a:r>
          </a:p>
          <a:p>
            <a:r>
              <a:rPr lang="nl-BE" dirty="0" smtClean="0"/>
              <a:t>Woensdag 17u-18u</a:t>
            </a:r>
          </a:p>
          <a:p>
            <a:r>
              <a:rPr lang="nl-BE" dirty="0" smtClean="0"/>
              <a:t>Vrijdag 17u-18u</a:t>
            </a:r>
          </a:p>
          <a:p>
            <a:r>
              <a:rPr lang="nl-BE" dirty="0" smtClean="0"/>
              <a:t>Zaterdag </a:t>
            </a:r>
            <a:r>
              <a:rPr lang="nl-BE" dirty="0"/>
              <a:t>18u-20u</a:t>
            </a:r>
          </a:p>
          <a:p>
            <a:pPr marL="0" indent="0">
              <a:buNone/>
            </a:pPr>
            <a:endParaRPr lang="nl-BE" dirty="0"/>
          </a:p>
          <a:p>
            <a:r>
              <a:rPr lang="nl-BE" dirty="0" smtClean="0"/>
              <a:t>3 a 5 uur per week</a:t>
            </a:r>
          </a:p>
          <a:p>
            <a:endParaRPr lang="nl-BE" dirty="0"/>
          </a:p>
          <a:p>
            <a:r>
              <a:rPr lang="nl-BE" dirty="0" smtClean="0"/>
              <a:t>Conditietraining vrijdag 18u30-19u30 (</a:t>
            </a:r>
            <a:r>
              <a:rPr lang="nl-BE" dirty="0" err="1" smtClean="0"/>
              <a:t>ecogym</a:t>
            </a:r>
            <a:r>
              <a:rPr lang="nl-BE" dirty="0" smtClean="0"/>
              <a:t>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33136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1412" y="234320"/>
            <a:ext cx="9905998" cy="1478570"/>
          </a:xfrm>
        </p:spPr>
        <p:txBody>
          <a:bodyPr/>
          <a:lstStyle/>
          <a:p>
            <a:r>
              <a:rPr lang="nl-BE" dirty="0" err="1" smtClean="0"/>
              <a:t>Trainingschema</a:t>
            </a:r>
            <a:r>
              <a:rPr lang="nl-BE" dirty="0" smtClean="0"/>
              <a:t> Kadetten B+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1412" y="1545466"/>
            <a:ext cx="9905999" cy="4662152"/>
          </a:xfrm>
        </p:spPr>
        <p:txBody>
          <a:bodyPr>
            <a:normAutofit fontScale="77500" lnSpcReduction="20000"/>
          </a:bodyPr>
          <a:lstStyle/>
          <a:p>
            <a:r>
              <a:rPr lang="nl-BE" dirty="0" smtClean="0"/>
              <a:t>Maandag 17u-18u</a:t>
            </a:r>
          </a:p>
          <a:p>
            <a:r>
              <a:rPr lang="nl-BE" dirty="0" smtClean="0"/>
              <a:t>Dinsdag 17u-18u</a:t>
            </a:r>
          </a:p>
          <a:p>
            <a:r>
              <a:rPr lang="nl-BE" dirty="0" smtClean="0"/>
              <a:t>Woensdag 17u-19u</a:t>
            </a:r>
          </a:p>
          <a:p>
            <a:r>
              <a:rPr lang="nl-BE" dirty="0" smtClean="0"/>
              <a:t>Donderdag 17u-18u</a:t>
            </a:r>
          </a:p>
          <a:p>
            <a:r>
              <a:rPr lang="nl-BE" dirty="0" smtClean="0"/>
              <a:t>Vrijdag 17u-18u</a:t>
            </a:r>
          </a:p>
          <a:p>
            <a:r>
              <a:rPr lang="nl-BE" dirty="0" smtClean="0"/>
              <a:t>Zaterdag 7u30-9u</a:t>
            </a:r>
          </a:p>
          <a:p>
            <a:r>
              <a:rPr lang="nl-BE" dirty="0"/>
              <a:t>Zaterdag 18u-20u</a:t>
            </a:r>
          </a:p>
          <a:p>
            <a:pPr marL="0" indent="0">
              <a:buNone/>
            </a:pPr>
            <a:endParaRPr lang="nl-BE" dirty="0"/>
          </a:p>
          <a:p>
            <a:r>
              <a:rPr lang="nl-BE" dirty="0" smtClean="0"/>
              <a:t>5,5 a 9,5 uur per week</a:t>
            </a:r>
          </a:p>
          <a:p>
            <a:endParaRPr lang="nl-BE" dirty="0"/>
          </a:p>
          <a:p>
            <a:r>
              <a:rPr lang="nl-BE" dirty="0" smtClean="0"/>
              <a:t>Conditietraining vrijdag 18u30-19u30 (</a:t>
            </a:r>
            <a:r>
              <a:rPr lang="nl-BE" dirty="0" err="1" smtClean="0"/>
              <a:t>ecogym</a:t>
            </a:r>
            <a:r>
              <a:rPr lang="nl-BE" dirty="0" smtClean="0"/>
              <a:t>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4476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1412" y="234320"/>
            <a:ext cx="9905998" cy="1478570"/>
          </a:xfrm>
        </p:spPr>
        <p:txBody>
          <a:bodyPr/>
          <a:lstStyle/>
          <a:p>
            <a:r>
              <a:rPr lang="nl-BE" dirty="0" err="1" smtClean="0"/>
              <a:t>Trainingschema</a:t>
            </a:r>
            <a:r>
              <a:rPr lang="nl-BE" dirty="0" smtClean="0"/>
              <a:t> Kadetten A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1412" y="1545466"/>
            <a:ext cx="9905999" cy="4662152"/>
          </a:xfrm>
        </p:spPr>
        <p:txBody>
          <a:bodyPr>
            <a:normAutofit fontScale="77500" lnSpcReduction="20000"/>
          </a:bodyPr>
          <a:lstStyle/>
          <a:p>
            <a:r>
              <a:rPr lang="nl-BE" dirty="0" smtClean="0"/>
              <a:t>Maandag 17u-19u</a:t>
            </a:r>
          </a:p>
          <a:p>
            <a:r>
              <a:rPr lang="nl-BE" dirty="0" smtClean="0"/>
              <a:t>Dinsdag 17u-19u</a:t>
            </a:r>
          </a:p>
          <a:p>
            <a:r>
              <a:rPr lang="nl-BE" dirty="0" smtClean="0"/>
              <a:t>Woensdag 17u-19u</a:t>
            </a:r>
          </a:p>
          <a:p>
            <a:r>
              <a:rPr lang="nl-BE" dirty="0" smtClean="0"/>
              <a:t>Donderdag 17u-19u</a:t>
            </a:r>
          </a:p>
          <a:p>
            <a:r>
              <a:rPr lang="nl-BE" dirty="0" smtClean="0"/>
              <a:t>Vrijdag 17u-19u</a:t>
            </a:r>
          </a:p>
          <a:p>
            <a:r>
              <a:rPr lang="nl-BE" dirty="0" smtClean="0"/>
              <a:t>Zaterdag 7u30-9u</a:t>
            </a:r>
          </a:p>
          <a:p>
            <a:r>
              <a:rPr lang="nl-BE" dirty="0"/>
              <a:t>Zaterdag 18u-20u</a:t>
            </a:r>
          </a:p>
          <a:p>
            <a:pPr marL="0" indent="0">
              <a:buNone/>
            </a:pPr>
            <a:endParaRPr lang="nl-BE" dirty="0"/>
          </a:p>
          <a:p>
            <a:r>
              <a:rPr lang="nl-BE" dirty="0" smtClean="0"/>
              <a:t>21 a 27 uur per 2 weken</a:t>
            </a:r>
          </a:p>
          <a:p>
            <a:endParaRPr lang="nl-BE" dirty="0"/>
          </a:p>
          <a:p>
            <a:r>
              <a:rPr lang="nl-BE" dirty="0" smtClean="0"/>
              <a:t>Conditietraining vrijdag 19u30-20u30 (</a:t>
            </a:r>
            <a:r>
              <a:rPr lang="nl-BE" dirty="0" err="1" smtClean="0"/>
              <a:t>ecogym</a:t>
            </a:r>
            <a:r>
              <a:rPr lang="nl-BE" dirty="0" smtClean="0"/>
              <a:t>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472118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1736</TotalTime>
  <Words>337</Words>
  <Application>Microsoft Office PowerPoint</Application>
  <PresentationFormat>Breedbeeld</PresentationFormat>
  <Paragraphs>106</Paragraphs>
  <Slides>13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Trebuchet MS</vt:lpstr>
      <vt:lpstr>Tw Cen MT</vt:lpstr>
      <vt:lpstr>Circuit</vt:lpstr>
      <vt:lpstr>Herstructurering competitie</vt:lpstr>
      <vt:lpstr>Waarom?</vt:lpstr>
      <vt:lpstr>Oplossing</vt:lpstr>
      <vt:lpstr>Voorstel indeling zwemmers</vt:lpstr>
      <vt:lpstr>Kadetten en ouder</vt:lpstr>
      <vt:lpstr>Conditietraining en stretching </vt:lpstr>
      <vt:lpstr>Trainingschema Kadetten B</vt:lpstr>
      <vt:lpstr>Trainingschema Kadetten B+</vt:lpstr>
      <vt:lpstr>Trainingschema Kadetten A</vt:lpstr>
      <vt:lpstr>PowerPoint-presentatie</vt:lpstr>
      <vt:lpstr>PowerPoint-presentatie</vt:lpstr>
      <vt:lpstr>PowerPoint-presentatie</vt:lpstr>
      <vt:lpstr>Vragen of opmerkingen?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Herstructurering competitie</dc:title>
  <dc:creator>Stijn Auwers</dc:creator>
  <cp:lastModifiedBy>Stijn Auwers</cp:lastModifiedBy>
  <cp:revision>24</cp:revision>
  <dcterms:created xsi:type="dcterms:W3CDTF">2015-12-08T08:09:47Z</dcterms:created>
  <dcterms:modified xsi:type="dcterms:W3CDTF">2016-01-09T22:48:39Z</dcterms:modified>
</cp:coreProperties>
</file>