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4" r:id="rId7"/>
    <p:sldId id="267" r:id="rId8"/>
    <p:sldId id="268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96480-5DCB-4FB0-AD1C-6F2B601B7985}" type="datetimeFigureOut">
              <a:rPr lang="nl-BE" smtClean="0"/>
              <a:t>30/12/2015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C9254-CBDC-4152-A674-0628061F3B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687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Eventueel doel of ambitie vermelden, A-stroom meedraaien op Belgische, maar ook</a:t>
            </a:r>
            <a:r>
              <a:rPr lang="nl-BE" baseline="0" dirty="0" smtClean="0"/>
              <a:t> voor B-stroom kan dit. Talent is in beide groepen belangrijke factor.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D3455-A313-498C-9344-FEDF8C80D8E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460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Herstructurering competitie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Januari 2016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058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96248" cy="332812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887739" y="1824037"/>
            <a:ext cx="153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24/7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7" y="3116688"/>
            <a:ext cx="4812406" cy="334740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8130377" y="742798"/>
            <a:ext cx="28600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Training</a:t>
            </a:r>
          </a:p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 18-20</a:t>
            </a:r>
            <a:endParaRPr lang="nl-NL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18-20</a:t>
            </a:r>
          </a:p>
        </p:txBody>
      </p:sp>
    </p:spTree>
    <p:extLst>
      <p:ext uri="{BB962C8B-B14F-4D97-AF65-F5344CB8AC3E}">
        <p14:creationId xmlns:p14="http://schemas.microsoft.com/office/powerpoint/2010/main" val="301307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5" y="154479"/>
            <a:ext cx="5547508" cy="330837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63895" y="262772"/>
            <a:ext cx="5046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training gemist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85" y="2430619"/>
            <a:ext cx="5657850" cy="36195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126185" y="4512799"/>
            <a:ext cx="5745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 trainingen gemist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945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 of opmerkingen?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62" y="2097088"/>
            <a:ext cx="32194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Groot aantal competitiezwemmers halen minima niet</a:t>
            </a:r>
          </a:p>
          <a:p>
            <a:r>
              <a:rPr lang="nl-BE" dirty="0" smtClean="0"/>
              <a:t>Aanbod competitiezwemmen met minder eisen verbeteren / upgraden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Oudere zwemmers met veel trainingsuren kunnen weinig doortrainen</a:t>
            </a:r>
          </a:p>
          <a:p>
            <a:r>
              <a:rPr lang="nl-BE" dirty="0" smtClean="0"/>
              <a:t>Trainingsuren voorzien met kleinere bezetting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Tegenstrijdig gegeven?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174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A-stroom: Zwemmers die naast school hoofdzakelijk bezig zijn met zwemmen.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B-stroom: Zwemmers die graag zwemmen en op niveau, maar naast school en zwemmen nog voldoende tijd wensen voor andere interesses.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773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Voorstel indeling zwemmers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54119"/>
              </p:ext>
            </p:extLst>
          </p:nvPr>
        </p:nvGraphicFramePr>
        <p:xfrm>
          <a:off x="1141413" y="2249488"/>
          <a:ext cx="9906000" cy="238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0"/>
                <a:gridCol w="4953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Miniemen 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Miniemen B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Ian</a:t>
                      </a:r>
                    </a:p>
                    <a:p>
                      <a:r>
                        <a:rPr lang="nl-BE" dirty="0" err="1" smtClean="0"/>
                        <a:t>Nolan</a:t>
                      </a:r>
                      <a:endParaRPr lang="nl-BE" dirty="0" smtClean="0"/>
                    </a:p>
                    <a:p>
                      <a:r>
                        <a:rPr lang="nl-BE" dirty="0" smtClean="0"/>
                        <a:t>Jasmine</a:t>
                      </a:r>
                    </a:p>
                    <a:p>
                      <a:r>
                        <a:rPr lang="nl-BE" dirty="0" smtClean="0"/>
                        <a:t>Jasper</a:t>
                      </a:r>
                    </a:p>
                    <a:p>
                      <a:r>
                        <a:rPr lang="nl-BE" dirty="0" smtClean="0"/>
                        <a:t>Jolie</a:t>
                      </a:r>
                      <a:r>
                        <a:rPr lang="nl-BE" baseline="0" dirty="0" smtClean="0"/>
                        <a:t>n Staes</a:t>
                      </a:r>
                    </a:p>
                    <a:p>
                      <a:r>
                        <a:rPr lang="nl-BE" baseline="0" dirty="0" smtClean="0"/>
                        <a:t>Lennert</a:t>
                      </a:r>
                    </a:p>
                    <a:p>
                      <a:r>
                        <a:rPr lang="nl-BE" baseline="0" dirty="0" smtClean="0"/>
                        <a:t>Seppe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Ine</a:t>
                      </a:r>
                    </a:p>
                    <a:p>
                      <a:r>
                        <a:rPr lang="nl-BE" dirty="0" smtClean="0"/>
                        <a:t>Lotte</a:t>
                      </a:r>
                      <a:r>
                        <a:rPr lang="nl-BE" baseline="0" dirty="0" smtClean="0"/>
                        <a:t> Leenders</a:t>
                      </a:r>
                    </a:p>
                    <a:p>
                      <a:r>
                        <a:rPr lang="nl-BE" baseline="0" dirty="0" smtClean="0"/>
                        <a:t>Rémy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43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Miniemen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798726"/>
            <a:ext cx="9905999" cy="4305859"/>
          </a:xfrm>
        </p:spPr>
        <p:txBody>
          <a:bodyPr>
            <a:normAutofit/>
          </a:bodyPr>
          <a:lstStyle/>
          <a:p>
            <a:r>
              <a:rPr lang="nl-BE" dirty="0"/>
              <a:t>A</a:t>
            </a:r>
            <a:r>
              <a:rPr lang="nl-BE" baseline="30000" dirty="0"/>
              <a:t>+</a:t>
            </a:r>
            <a:r>
              <a:rPr lang="nl-BE" dirty="0"/>
              <a:t>-groep:</a:t>
            </a:r>
          </a:p>
          <a:p>
            <a:pPr lvl="1"/>
            <a:r>
              <a:rPr lang="nl-BE" dirty="0"/>
              <a:t>Individueel traject, filosofie 7/7 </a:t>
            </a:r>
          </a:p>
          <a:p>
            <a:r>
              <a:rPr lang="nl-BE" dirty="0"/>
              <a:t>A-groep: </a:t>
            </a:r>
          </a:p>
          <a:p>
            <a:pPr lvl="1"/>
            <a:r>
              <a:rPr lang="nl-BE" dirty="0"/>
              <a:t>7 zwemtrainingen per week (</a:t>
            </a:r>
            <a:r>
              <a:rPr lang="nl-BE" dirty="0" smtClean="0"/>
              <a:t>10,5u</a:t>
            </a:r>
            <a:r>
              <a:rPr lang="nl-BE" dirty="0"/>
              <a:t>), 1 conditietraining</a:t>
            </a:r>
          </a:p>
          <a:p>
            <a:pPr lvl="1"/>
            <a:r>
              <a:rPr lang="nl-BE" dirty="0"/>
              <a:t>3 trainingen per twee weken mogen gemist worden</a:t>
            </a:r>
          </a:p>
          <a:p>
            <a:r>
              <a:rPr lang="nl-BE" dirty="0" smtClean="0"/>
              <a:t>B-stroom: Voorbereiding op B en B</a:t>
            </a:r>
            <a:r>
              <a:rPr lang="nl-BE" baseline="30000" dirty="0" smtClean="0"/>
              <a:t>+</a:t>
            </a:r>
            <a:endParaRPr lang="nl-BE" baseline="30000" dirty="0"/>
          </a:p>
          <a:p>
            <a:pPr lvl="1"/>
            <a:r>
              <a:rPr lang="nl-BE" dirty="0" smtClean="0"/>
              <a:t>5 </a:t>
            </a:r>
            <a:r>
              <a:rPr lang="nl-BE" dirty="0"/>
              <a:t>zwemtrainingen per week </a:t>
            </a:r>
            <a:r>
              <a:rPr lang="nl-BE" dirty="0" smtClean="0"/>
              <a:t>(6u</a:t>
            </a:r>
            <a:r>
              <a:rPr lang="nl-BE" dirty="0"/>
              <a:t>), 1 conditietraining</a:t>
            </a:r>
          </a:p>
          <a:p>
            <a:pPr lvl="1"/>
            <a:r>
              <a:rPr lang="nl-BE" dirty="0" smtClean="0"/>
              <a:t>1 training </a:t>
            </a:r>
            <a:r>
              <a:rPr lang="nl-BE" dirty="0"/>
              <a:t>per week </a:t>
            </a:r>
            <a:r>
              <a:rPr lang="nl-BE" dirty="0" smtClean="0"/>
              <a:t>mag </a:t>
            </a:r>
            <a:r>
              <a:rPr lang="nl-BE" dirty="0"/>
              <a:t>gemist worden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789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Conditietraining en </a:t>
            </a:r>
            <a:r>
              <a:rPr lang="nl-BE" dirty="0" err="1" smtClean="0"/>
              <a:t>stretching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841679"/>
            <a:ext cx="9905999" cy="3949522"/>
          </a:xfrm>
        </p:spPr>
        <p:txBody>
          <a:bodyPr>
            <a:normAutofit/>
          </a:bodyPr>
          <a:lstStyle/>
          <a:p>
            <a:r>
              <a:rPr lang="nl-BE" dirty="0" smtClean="0"/>
              <a:t>Dankzij hervorming en spreiding kan dit voor iedereen!</a:t>
            </a:r>
          </a:p>
          <a:p>
            <a:r>
              <a:rPr lang="nl-BE" dirty="0" smtClean="0"/>
              <a:t>Conditietraining</a:t>
            </a:r>
          </a:p>
          <a:p>
            <a:pPr lvl="1"/>
            <a:r>
              <a:rPr lang="nl-BE" dirty="0" smtClean="0"/>
              <a:t>Kadetten en ouder op nieuwe locatie op vrijdag in twee groepen A/B</a:t>
            </a:r>
          </a:p>
          <a:p>
            <a:pPr lvl="1"/>
            <a:r>
              <a:rPr lang="nl-BE" dirty="0" smtClean="0"/>
              <a:t>Miniemen nog steeds op zaterdag in kelder, maar deze is dan enkel voor onze miniemen</a:t>
            </a:r>
          </a:p>
          <a:p>
            <a:pPr lvl="1"/>
            <a:r>
              <a:rPr lang="nl-BE" dirty="0" smtClean="0"/>
              <a:t>Benjamins niets veranderd</a:t>
            </a:r>
          </a:p>
          <a:p>
            <a:r>
              <a:rPr lang="nl-BE" dirty="0" err="1" smtClean="0"/>
              <a:t>Stretching</a:t>
            </a:r>
            <a:endParaRPr lang="nl-BE" dirty="0" smtClean="0"/>
          </a:p>
          <a:p>
            <a:pPr lvl="1"/>
            <a:r>
              <a:rPr lang="nl-BE" dirty="0" smtClean="0"/>
              <a:t>Doel elke groep minstens 1 geleide </a:t>
            </a:r>
            <a:r>
              <a:rPr lang="nl-BE" dirty="0" err="1" smtClean="0"/>
              <a:t>stretching</a:t>
            </a:r>
            <a:r>
              <a:rPr lang="nl-BE" dirty="0" smtClean="0"/>
              <a:t> per week</a:t>
            </a:r>
          </a:p>
          <a:p>
            <a:pPr lvl="1"/>
            <a:r>
              <a:rPr lang="nl-BE" dirty="0" smtClean="0"/>
              <a:t>Schema nog uit te werken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077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234320"/>
            <a:ext cx="9905998" cy="1478570"/>
          </a:xfrm>
        </p:spPr>
        <p:txBody>
          <a:bodyPr/>
          <a:lstStyle/>
          <a:p>
            <a:r>
              <a:rPr lang="nl-BE" dirty="0" err="1" smtClean="0"/>
              <a:t>Trainingschema</a:t>
            </a:r>
            <a:r>
              <a:rPr lang="nl-BE" dirty="0" smtClean="0"/>
              <a:t> Miniemen B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712890"/>
            <a:ext cx="9905999" cy="4078311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Maandag 17u-18u</a:t>
            </a:r>
          </a:p>
          <a:p>
            <a:r>
              <a:rPr lang="nl-BE" dirty="0" smtClean="0"/>
              <a:t>Dinsdag 17u-18u</a:t>
            </a:r>
          </a:p>
          <a:p>
            <a:r>
              <a:rPr lang="nl-BE" dirty="0" smtClean="0"/>
              <a:t>Woensdag 17u-18u</a:t>
            </a:r>
          </a:p>
          <a:p>
            <a:r>
              <a:rPr lang="nl-BE" dirty="0" smtClean="0"/>
              <a:t>Vrijdag 17u-18u</a:t>
            </a:r>
          </a:p>
          <a:p>
            <a:r>
              <a:rPr lang="nl-BE" dirty="0" smtClean="0"/>
              <a:t>Zaterdag 18u-20u</a:t>
            </a:r>
          </a:p>
          <a:p>
            <a:endParaRPr lang="nl-BE" dirty="0"/>
          </a:p>
          <a:p>
            <a:r>
              <a:rPr lang="nl-BE" dirty="0"/>
              <a:t>4</a:t>
            </a:r>
            <a:r>
              <a:rPr lang="nl-BE" dirty="0" smtClean="0"/>
              <a:t>a6 uur</a:t>
            </a:r>
          </a:p>
          <a:p>
            <a:endParaRPr lang="nl-BE" dirty="0"/>
          </a:p>
          <a:p>
            <a:r>
              <a:rPr lang="nl-BE" dirty="0" smtClean="0"/>
              <a:t>Conditietraining zaterdag 17u-18u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5480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2" y="234320"/>
            <a:ext cx="9905998" cy="1478570"/>
          </a:xfrm>
        </p:spPr>
        <p:txBody>
          <a:bodyPr/>
          <a:lstStyle/>
          <a:p>
            <a:r>
              <a:rPr lang="nl-BE" dirty="0" err="1" smtClean="0"/>
              <a:t>Trainingschema</a:t>
            </a:r>
            <a:r>
              <a:rPr lang="nl-BE" dirty="0" smtClean="0"/>
              <a:t> Miniemen 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545466"/>
            <a:ext cx="9905999" cy="4662152"/>
          </a:xfrm>
        </p:spPr>
        <p:txBody>
          <a:bodyPr>
            <a:normAutofit fontScale="77500" lnSpcReduction="20000"/>
          </a:bodyPr>
          <a:lstStyle/>
          <a:p>
            <a:r>
              <a:rPr lang="nl-BE" dirty="0" smtClean="0"/>
              <a:t>Maandag 17u-18u</a:t>
            </a:r>
          </a:p>
          <a:p>
            <a:r>
              <a:rPr lang="nl-BE" dirty="0" smtClean="0"/>
              <a:t>Dinsdag 17u-18u</a:t>
            </a:r>
          </a:p>
          <a:p>
            <a:r>
              <a:rPr lang="nl-BE" dirty="0" smtClean="0"/>
              <a:t>Woensdag 17u-19u</a:t>
            </a:r>
          </a:p>
          <a:p>
            <a:r>
              <a:rPr lang="nl-BE" dirty="0" smtClean="0"/>
              <a:t>Donderdag 17u-18u</a:t>
            </a:r>
          </a:p>
          <a:p>
            <a:r>
              <a:rPr lang="nl-BE" dirty="0" smtClean="0"/>
              <a:t>Vrijdag 17u-19u</a:t>
            </a:r>
          </a:p>
          <a:p>
            <a:r>
              <a:rPr lang="nl-BE" dirty="0" smtClean="0"/>
              <a:t>Zaterdag 7u30-9u</a:t>
            </a:r>
          </a:p>
          <a:p>
            <a:r>
              <a:rPr lang="nl-BE" dirty="0"/>
              <a:t>Zaterdag 18u-20u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15 a 21 uur per 2 weken</a:t>
            </a:r>
          </a:p>
          <a:p>
            <a:endParaRPr lang="nl-BE" dirty="0"/>
          </a:p>
          <a:p>
            <a:r>
              <a:rPr lang="nl-BE" dirty="0" smtClean="0"/>
              <a:t>Conditietraining zaterdag 17u-18u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071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Resultaat van veel denkwerk met oog op zoveel mogelijk WINST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Maar, voor iedereen goed doen is onmogelijk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Vergelijking met een spel…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6788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</TotalTime>
  <Words>262</Words>
  <Application>Microsoft Office PowerPoint</Application>
  <PresentationFormat>Breedbeeld</PresentationFormat>
  <Paragraphs>76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Tw Cen MT</vt:lpstr>
      <vt:lpstr>Circuit</vt:lpstr>
      <vt:lpstr>Herstructurering competitie</vt:lpstr>
      <vt:lpstr>Waarom?</vt:lpstr>
      <vt:lpstr>Oplossing</vt:lpstr>
      <vt:lpstr>Voorstel indeling zwemmers</vt:lpstr>
      <vt:lpstr>Miniemen</vt:lpstr>
      <vt:lpstr>Conditietraining en stretching </vt:lpstr>
      <vt:lpstr>Trainingschema Miniemen B</vt:lpstr>
      <vt:lpstr>Trainingschema Miniemen A</vt:lpstr>
      <vt:lpstr>PowerPoint-presentatie</vt:lpstr>
      <vt:lpstr>PowerPoint-presentatie</vt:lpstr>
      <vt:lpstr>PowerPoint-presentatie</vt:lpstr>
      <vt:lpstr>Vragen of opmerkingen?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Herstructurering competitie</dc:title>
  <dc:creator>Stijn Auwers</dc:creator>
  <cp:lastModifiedBy>Stijn Auwers</cp:lastModifiedBy>
  <cp:revision>2</cp:revision>
  <dcterms:created xsi:type="dcterms:W3CDTF">2015-12-30T20:20:22Z</dcterms:created>
  <dcterms:modified xsi:type="dcterms:W3CDTF">2015-12-30T20:27:43Z</dcterms:modified>
</cp:coreProperties>
</file>