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72" r:id="rId10"/>
    <p:sldId id="273" r:id="rId11"/>
    <p:sldId id="274" r:id="rId12"/>
    <p:sldId id="27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D47C2-29B8-4219-91DC-5141768741E8}" type="datetimeFigureOut">
              <a:rPr lang="nl-BE" smtClean="0"/>
              <a:t>30/12/2015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DE362-E164-47B5-A97C-B424ECACB1E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5412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Eventueel doel of ambitie vermelden, A-stroom meedraaien op Belgische, maar ook</a:t>
            </a:r>
            <a:r>
              <a:rPr lang="nl-BE" baseline="0" dirty="0" smtClean="0"/>
              <a:t> voor B-stroom kan dit. Talent is in beide groepen belangrijke factor.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D3455-A313-498C-9344-FEDF8C80D8E9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3971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Herstructurering competitie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Januari 2016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98708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396248" cy="3328121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887739" y="1824037"/>
            <a:ext cx="15392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24/7</a:t>
            </a:r>
            <a:endParaRPr lang="nl-N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827" y="3116688"/>
            <a:ext cx="4812406" cy="3347405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8130377" y="742798"/>
            <a:ext cx="286007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Training</a:t>
            </a:r>
          </a:p>
          <a:p>
            <a:pPr algn="ctr"/>
            <a:r>
              <a:rPr lang="nl-NL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 18-20</a:t>
            </a:r>
            <a:endParaRPr lang="nl-NL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nl-NL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 18-20</a:t>
            </a:r>
          </a:p>
        </p:txBody>
      </p:sp>
    </p:spTree>
    <p:extLst>
      <p:ext uri="{BB962C8B-B14F-4D97-AF65-F5344CB8AC3E}">
        <p14:creationId xmlns:p14="http://schemas.microsoft.com/office/powerpoint/2010/main" val="919983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95" y="154479"/>
            <a:ext cx="5547508" cy="3308378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363895" y="262772"/>
            <a:ext cx="5046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 training gemist</a:t>
            </a:r>
            <a:endParaRPr lang="nl-N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185" y="2430619"/>
            <a:ext cx="5657850" cy="3619500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6126185" y="4512799"/>
            <a:ext cx="5745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 trainingen gemist</a:t>
            </a:r>
            <a:endParaRPr lang="nl-N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2888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Vragen of opmerkingen?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962" y="2097088"/>
            <a:ext cx="32194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40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Waarom?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Groot aantal competitiezwemmers halen minima niet</a:t>
            </a:r>
          </a:p>
          <a:p>
            <a:r>
              <a:rPr lang="nl-BE" dirty="0" smtClean="0"/>
              <a:t>Aanbod competitiezwemmen met minder eisen verbeteren / upgraden</a:t>
            </a:r>
            <a:br>
              <a:rPr lang="nl-BE" dirty="0" smtClean="0"/>
            </a:br>
            <a:endParaRPr lang="nl-BE" dirty="0" smtClean="0"/>
          </a:p>
          <a:p>
            <a:r>
              <a:rPr lang="nl-BE" dirty="0" smtClean="0"/>
              <a:t>Oudere zwemmers met veel trainingsuren kunnen weinig doortrainen</a:t>
            </a:r>
          </a:p>
          <a:p>
            <a:r>
              <a:rPr lang="nl-BE" dirty="0" smtClean="0"/>
              <a:t>Trainingsuren voorzien met kleinere bezetting</a:t>
            </a:r>
            <a:br>
              <a:rPr lang="nl-BE" dirty="0" smtClean="0"/>
            </a:br>
            <a:endParaRPr lang="nl-BE" dirty="0" smtClean="0"/>
          </a:p>
          <a:p>
            <a:r>
              <a:rPr lang="nl-BE" dirty="0" smtClean="0"/>
              <a:t>Tegenstrijdig gegeven?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32741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Oplossing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A-stroom: Zwemmers die naast school hoofdzakelijk bezig zijn met zwemmen.</a:t>
            </a:r>
            <a:br>
              <a:rPr lang="nl-BE" dirty="0" smtClean="0"/>
            </a:br>
            <a:endParaRPr lang="nl-BE" dirty="0" smtClean="0"/>
          </a:p>
          <a:p>
            <a:r>
              <a:rPr lang="nl-BE" dirty="0" smtClean="0"/>
              <a:t>B-stroom: Zwemmers die graag zwemmen en op niveau, maar naast school en zwemmen nog voldoende tijd wensen voor andere interesses.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71562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Voorstel indeling zwemmers</a:t>
            </a:r>
            <a:endParaRPr lang="nl-BE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669987"/>
              </p:ext>
            </p:extLst>
          </p:nvPr>
        </p:nvGraphicFramePr>
        <p:xfrm>
          <a:off x="1141413" y="2249488"/>
          <a:ext cx="9906000" cy="2931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53000"/>
                <a:gridCol w="4953000"/>
              </a:tblGrid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Benjamins A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Benjamins</a:t>
                      </a:r>
                      <a:r>
                        <a:rPr lang="nl-BE" baseline="0" dirty="0" smtClean="0"/>
                        <a:t> B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Eveline</a:t>
                      </a:r>
                    </a:p>
                    <a:p>
                      <a:r>
                        <a:rPr lang="nl-BE" dirty="0" smtClean="0"/>
                        <a:t>Janne</a:t>
                      </a:r>
                    </a:p>
                    <a:p>
                      <a:r>
                        <a:rPr lang="nl-BE" dirty="0" smtClean="0"/>
                        <a:t>Marie (*)</a:t>
                      </a:r>
                    </a:p>
                    <a:p>
                      <a:r>
                        <a:rPr lang="nl-BE" dirty="0" err="1" smtClean="0"/>
                        <a:t>Rhune</a:t>
                      </a:r>
                      <a:endParaRPr lang="nl-BE" dirty="0" smtClean="0"/>
                    </a:p>
                    <a:p>
                      <a:r>
                        <a:rPr lang="nl-BE" dirty="0" smtClean="0"/>
                        <a:t>Yana (*)</a:t>
                      </a:r>
                    </a:p>
                    <a:p>
                      <a:r>
                        <a:rPr lang="nl-BE" dirty="0" smtClean="0"/>
                        <a:t>Jarne</a:t>
                      </a:r>
                    </a:p>
                    <a:p>
                      <a:r>
                        <a:rPr lang="nl-BE" dirty="0" smtClean="0"/>
                        <a:t>Jill</a:t>
                      </a:r>
                    </a:p>
                    <a:p>
                      <a:r>
                        <a:rPr lang="nl-BE" dirty="0" smtClean="0"/>
                        <a:t>Laura</a:t>
                      </a:r>
                    </a:p>
                    <a:p>
                      <a:r>
                        <a:rPr lang="nl-BE" dirty="0" smtClean="0"/>
                        <a:t>Milan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Jan</a:t>
                      </a:r>
                    </a:p>
                    <a:p>
                      <a:r>
                        <a:rPr lang="nl-BE" dirty="0" smtClean="0"/>
                        <a:t>Lauren</a:t>
                      </a:r>
                    </a:p>
                    <a:p>
                      <a:r>
                        <a:rPr lang="nl-BE" dirty="0" smtClean="0"/>
                        <a:t>Nathan</a:t>
                      </a:r>
                    </a:p>
                    <a:p>
                      <a:r>
                        <a:rPr lang="nl-BE" dirty="0" smtClean="0"/>
                        <a:t>Ante (*)</a:t>
                      </a:r>
                    </a:p>
                    <a:p>
                      <a:r>
                        <a:rPr lang="nl-BE" dirty="0" smtClean="0"/>
                        <a:t>Lotte </a:t>
                      </a:r>
                      <a:r>
                        <a:rPr lang="nl-BE" dirty="0" err="1" smtClean="0"/>
                        <a:t>Diels</a:t>
                      </a:r>
                      <a:r>
                        <a:rPr lang="nl-BE" dirty="0" smtClean="0"/>
                        <a:t> (*)</a:t>
                      </a:r>
                    </a:p>
                    <a:p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636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1413" y="360941"/>
            <a:ext cx="9905998" cy="1478570"/>
          </a:xfrm>
        </p:spPr>
        <p:txBody>
          <a:bodyPr/>
          <a:lstStyle/>
          <a:p>
            <a:r>
              <a:rPr lang="nl-BE" dirty="0" smtClean="0"/>
              <a:t>Benjamins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1412" y="1725769"/>
            <a:ext cx="9905999" cy="4065432"/>
          </a:xfrm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A-stroom: voorbereiding op A en A</a:t>
            </a:r>
            <a:r>
              <a:rPr lang="nl-BE" baseline="30000" dirty="0" smtClean="0"/>
              <a:t>+</a:t>
            </a:r>
          </a:p>
          <a:p>
            <a:pPr lvl="1"/>
            <a:r>
              <a:rPr lang="nl-BE" dirty="0" smtClean="0"/>
              <a:t>5 zwemtrainingen per week (5,5 u), 1 conditietraining (vervat in zaterdagtraining)</a:t>
            </a:r>
          </a:p>
          <a:p>
            <a:pPr lvl="1"/>
            <a:r>
              <a:rPr lang="nl-BE" dirty="0" smtClean="0"/>
              <a:t>1 training per week mag gemist worden</a:t>
            </a:r>
            <a:br>
              <a:rPr lang="nl-BE" dirty="0" smtClean="0"/>
            </a:br>
            <a:endParaRPr lang="nl-BE" dirty="0" smtClean="0"/>
          </a:p>
          <a:p>
            <a:r>
              <a:rPr lang="nl-BE" dirty="0" smtClean="0"/>
              <a:t>B-stroom: voorbereiding op B en B</a:t>
            </a:r>
            <a:r>
              <a:rPr lang="nl-BE" baseline="30000" dirty="0" smtClean="0"/>
              <a:t>+</a:t>
            </a:r>
            <a:endParaRPr lang="nl-BE" dirty="0" smtClean="0"/>
          </a:p>
          <a:p>
            <a:pPr lvl="1"/>
            <a:r>
              <a:rPr lang="nl-BE" dirty="0" smtClean="0"/>
              <a:t>3 zwemtrainingen per week (3,5 u), 1 conditietraining (vervat in zaterdagtraining)</a:t>
            </a:r>
          </a:p>
          <a:p>
            <a:pPr lvl="1"/>
            <a:r>
              <a:rPr lang="nl-BE" dirty="0" smtClean="0"/>
              <a:t>1 training per week mag gemist worden</a:t>
            </a:r>
            <a:br>
              <a:rPr lang="nl-BE" dirty="0" smtClean="0"/>
            </a:br>
            <a:endParaRPr lang="nl-BE" dirty="0" smtClean="0"/>
          </a:p>
          <a:p>
            <a:r>
              <a:rPr lang="nl-BE" dirty="0" smtClean="0"/>
              <a:t>Kiezen voor een stroming is niet voor eeuwig!</a:t>
            </a:r>
          </a:p>
          <a:p>
            <a:pPr lvl="1"/>
            <a:r>
              <a:rPr lang="nl-BE" dirty="0" smtClean="0"/>
              <a:t>Bij begin van nieuw kalenderjaar vrije keuze</a:t>
            </a:r>
          </a:p>
          <a:p>
            <a:pPr marL="457200" lvl="1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06899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Conditietraining en </a:t>
            </a:r>
            <a:r>
              <a:rPr lang="nl-BE" dirty="0" err="1" smtClean="0"/>
              <a:t>stretching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1412" y="1841679"/>
            <a:ext cx="9905999" cy="3949522"/>
          </a:xfrm>
        </p:spPr>
        <p:txBody>
          <a:bodyPr>
            <a:normAutofit/>
          </a:bodyPr>
          <a:lstStyle/>
          <a:p>
            <a:r>
              <a:rPr lang="nl-BE" dirty="0" smtClean="0"/>
              <a:t>Dankzij hervorming en spreiding kan dit voor iedereen!</a:t>
            </a:r>
          </a:p>
          <a:p>
            <a:r>
              <a:rPr lang="nl-BE" dirty="0" smtClean="0"/>
              <a:t>Conditietraining</a:t>
            </a:r>
          </a:p>
          <a:p>
            <a:pPr lvl="1"/>
            <a:r>
              <a:rPr lang="nl-BE" dirty="0" smtClean="0"/>
              <a:t>Kadetten en ouder op nieuwe locatie op vrijdag in twee groepen A/B</a:t>
            </a:r>
          </a:p>
          <a:p>
            <a:pPr lvl="1"/>
            <a:r>
              <a:rPr lang="nl-BE" dirty="0" smtClean="0"/>
              <a:t>Miniemen nog steeds op zaterdag in kelder, maar deze is dan enkel voor onze miniemen</a:t>
            </a:r>
          </a:p>
          <a:p>
            <a:pPr lvl="1"/>
            <a:r>
              <a:rPr lang="nl-BE" dirty="0" smtClean="0"/>
              <a:t>Benjamins niets veranderd</a:t>
            </a:r>
          </a:p>
          <a:p>
            <a:r>
              <a:rPr lang="nl-BE" dirty="0" err="1" smtClean="0"/>
              <a:t>Stretching</a:t>
            </a:r>
            <a:endParaRPr lang="nl-BE" dirty="0" smtClean="0"/>
          </a:p>
          <a:p>
            <a:pPr lvl="1"/>
            <a:r>
              <a:rPr lang="nl-BE" dirty="0" smtClean="0"/>
              <a:t>Doel elke groep minstens 1 geleide </a:t>
            </a:r>
            <a:r>
              <a:rPr lang="nl-BE" dirty="0" err="1" smtClean="0"/>
              <a:t>stretching</a:t>
            </a:r>
            <a:r>
              <a:rPr lang="nl-BE" dirty="0" smtClean="0"/>
              <a:t> per week</a:t>
            </a:r>
          </a:p>
          <a:p>
            <a:pPr lvl="1"/>
            <a:r>
              <a:rPr lang="nl-BE" dirty="0" smtClean="0"/>
              <a:t>Schema nog uit te werken</a:t>
            </a: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8165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Trainingschema</a:t>
            </a:r>
            <a:r>
              <a:rPr lang="nl-BE" dirty="0" smtClean="0"/>
              <a:t> Benjamins B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Maandag 17u-18u</a:t>
            </a:r>
          </a:p>
          <a:p>
            <a:r>
              <a:rPr lang="nl-BE" dirty="0" smtClean="0"/>
              <a:t>Donderdag 17u-18u</a:t>
            </a:r>
          </a:p>
          <a:p>
            <a:r>
              <a:rPr lang="nl-BE" dirty="0" smtClean="0"/>
              <a:t>Zaterdag 18u-20u</a:t>
            </a:r>
          </a:p>
          <a:p>
            <a:endParaRPr lang="nl-BE" dirty="0"/>
          </a:p>
          <a:p>
            <a:r>
              <a:rPr lang="nl-BE" dirty="0"/>
              <a:t>2</a:t>
            </a:r>
            <a:r>
              <a:rPr lang="nl-BE" dirty="0" smtClean="0"/>
              <a:t> a 4 uur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63395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Trainingschema</a:t>
            </a:r>
            <a:r>
              <a:rPr lang="nl-BE" dirty="0" smtClean="0"/>
              <a:t> Benjamins 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 smtClean="0"/>
              <a:t>Maandag 17u-18u</a:t>
            </a:r>
          </a:p>
          <a:p>
            <a:r>
              <a:rPr lang="nl-BE" dirty="0" smtClean="0"/>
              <a:t>Dinsdag 17u-18u</a:t>
            </a:r>
          </a:p>
          <a:p>
            <a:r>
              <a:rPr lang="nl-BE" dirty="0" smtClean="0"/>
              <a:t>Donderdag 17u-18u</a:t>
            </a:r>
          </a:p>
          <a:p>
            <a:r>
              <a:rPr lang="nl-BE" dirty="0" smtClean="0"/>
              <a:t>Vrijdag 18u-19u</a:t>
            </a:r>
          </a:p>
          <a:p>
            <a:r>
              <a:rPr lang="nl-BE" dirty="0" smtClean="0"/>
              <a:t> Zaterdag 18u-20u</a:t>
            </a:r>
            <a:br>
              <a:rPr lang="nl-BE" dirty="0" smtClean="0"/>
            </a:br>
            <a:endParaRPr lang="nl-BE" dirty="0" smtClean="0"/>
          </a:p>
          <a:p>
            <a:r>
              <a:rPr lang="nl-BE" dirty="0" smtClean="0"/>
              <a:t>4 a 6 uur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42180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Resultaat van veel denkwerk met oog op zoveel mogelijk WINST</a:t>
            </a:r>
            <a:br>
              <a:rPr lang="nl-BE" dirty="0" smtClean="0"/>
            </a:br>
            <a:endParaRPr lang="nl-BE" dirty="0" smtClean="0"/>
          </a:p>
          <a:p>
            <a:r>
              <a:rPr lang="nl-BE" dirty="0" smtClean="0"/>
              <a:t>Maar, voor iedereen goed doen is onmogelijk</a:t>
            </a:r>
            <a:br>
              <a:rPr lang="nl-BE" dirty="0" smtClean="0"/>
            </a:br>
            <a:endParaRPr lang="nl-BE" dirty="0" smtClean="0"/>
          </a:p>
          <a:p>
            <a:r>
              <a:rPr lang="nl-BE" dirty="0" smtClean="0"/>
              <a:t>Vergelijking met een spel…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944448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11</TotalTime>
  <Words>229</Words>
  <Application>Microsoft Office PowerPoint</Application>
  <PresentationFormat>Breedbeeld</PresentationFormat>
  <Paragraphs>71</Paragraphs>
  <Slides>12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Tw Cen MT</vt:lpstr>
      <vt:lpstr>Circuit</vt:lpstr>
      <vt:lpstr>Herstructurering competitie</vt:lpstr>
      <vt:lpstr>Waarom?</vt:lpstr>
      <vt:lpstr>Oplossing</vt:lpstr>
      <vt:lpstr>Voorstel indeling zwemmers</vt:lpstr>
      <vt:lpstr>Benjamins</vt:lpstr>
      <vt:lpstr>Conditietraining en stretching </vt:lpstr>
      <vt:lpstr>Trainingschema Benjamins B</vt:lpstr>
      <vt:lpstr>Trainingschema Benjamins A</vt:lpstr>
      <vt:lpstr>PowerPoint-presentatie</vt:lpstr>
      <vt:lpstr>PowerPoint-presentatie</vt:lpstr>
      <vt:lpstr>PowerPoint-presentatie</vt:lpstr>
      <vt:lpstr>Vragen of opmerkingen?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Herstructurering competitie</dc:title>
  <dc:creator>Stijn Auwers</dc:creator>
  <cp:lastModifiedBy>Stijn Auwers</cp:lastModifiedBy>
  <cp:revision>3</cp:revision>
  <dcterms:created xsi:type="dcterms:W3CDTF">2015-12-30T20:05:43Z</dcterms:created>
  <dcterms:modified xsi:type="dcterms:W3CDTF">2015-12-30T20:17:30Z</dcterms:modified>
</cp:coreProperties>
</file>